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4694"/>
  </p:normalViewPr>
  <p:slideViewPr>
    <p:cSldViewPr>
      <p:cViewPr varScale="1">
        <p:scale>
          <a:sx n="101" d="100"/>
          <a:sy n="101" d="100"/>
        </p:scale>
        <p:origin x="10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3411" y="698528"/>
            <a:ext cx="7310120" cy="2817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1">
                <a:solidFill>
                  <a:schemeClr val="bg1"/>
                </a:solidFill>
                <a:latin typeface="Arial-BoldItalicMT"/>
                <a:cs typeface="Arial-BoldItalic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593D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593D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1" i="0">
                <a:solidFill>
                  <a:srgbClr val="593D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504483"/>
            <a:ext cx="12827000" cy="495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rgbClr val="593D6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3944111"/>
            <a:ext cx="12827000" cy="3517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eportcovid@sierracollege.e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895" y="7150096"/>
            <a:ext cx="11597005" cy="714375"/>
          </a:xfrm>
          <a:custGeom>
            <a:avLst/>
            <a:gdLst/>
            <a:ahLst/>
            <a:cxnLst/>
            <a:rect l="l" t="t" r="r" b="b"/>
            <a:pathLst>
              <a:path w="11597005" h="714375">
                <a:moveTo>
                  <a:pt x="11596624" y="0"/>
                </a:moveTo>
                <a:lnTo>
                  <a:pt x="167728" y="0"/>
                </a:lnTo>
                <a:lnTo>
                  <a:pt x="0" y="714070"/>
                </a:lnTo>
                <a:lnTo>
                  <a:pt x="11596624" y="714070"/>
                </a:lnTo>
                <a:lnTo>
                  <a:pt x="1159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10406380" cy="1243965"/>
          </a:xfrm>
          <a:custGeom>
            <a:avLst/>
            <a:gdLst/>
            <a:ahLst/>
            <a:cxnLst/>
            <a:rect l="l" t="t" r="r" b="b"/>
            <a:pathLst>
              <a:path w="10406380" h="1243964">
                <a:moveTo>
                  <a:pt x="10405872" y="0"/>
                </a:moveTo>
                <a:lnTo>
                  <a:pt x="0" y="0"/>
                </a:lnTo>
                <a:lnTo>
                  <a:pt x="0" y="1243584"/>
                </a:lnTo>
                <a:lnTo>
                  <a:pt x="10113772" y="1243584"/>
                </a:lnTo>
                <a:lnTo>
                  <a:pt x="10405872" y="0"/>
                </a:lnTo>
                <a:close/>
              </a:path>
            </a:pathLst>
          </a:custGeom>
          <a:solidFill>
            <a:srgbClr val="DF8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411" y="2441334"/>
            <a:ext cx="9338310" cy="366767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800"/>
              </a:spcBef>
            </a:pPr>
            <a:r>
              <a:rPr lang="en-US" sz="8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FALL SEMESTER</a:t>
            </a:r>
          </a:p>
          <a:p>
            <a:pPr marL="12700" marR="5080">
              <a:lnSpc>
                <a:spcPts val="9000"/>
              </a:lnSpc>
              <a:spcBef>
                <a:spcPts val="800"/>
              </a:spcBef>
            </a:pPr>
            <a:r>
              <a:rPr sz="8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CLASS</a:t>
            </a:r>
            <a:r>
              <a:rPr sz="8000" b="1" i="1" spc="-10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SCHEDULE </a:t>
            </a:r>
            <a:r>
              <a:rPr sz="8000" b="1" i="1" spc="-22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POSTED</a:t>
            </a:r>
            <a:endParaRPr sz="8000" dirty="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828"/>
            <a:ext cx="47320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8480" algn="l"/>
              </a:tabLst>
            </a:pP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IMPOR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AN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	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D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A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TES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883410" y="857449"/>
            <a:ext cx="8565389" cy="1308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14500"/>
              </a:lnSpc>
              <a:spcBef>
                <a:spcPts val="100"/>
              </a:spcBef>
            </a:pPr>
            <a:r>
              <a:rPr spc="-75" dirty="0"/>
              <a:t>DATEGOES </a:t>
            </a:r>
            <a:r>
              <a:rPr lang="en-US" dirty="0"/>
              <a:t>XX</a:t>
            </a:r>
            <a:endParaRPr spc="-5"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728998"/>
            <a:ext cx="64115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FFFFFF"/>
                </a:solidFill>
              </a:rPr>
              <a:t>Headline</a:t>
            </a:r>
            <a:r>
              <a:rPr sz="5000" spc="-35" dirty="0">
                <a:solidFill>
                  <a:srgbClr val="FFFFFF"/>
                </a:solidFill>
              </a:rPr>
              <a:t> </a:t>
            </a:r>
            <a:r>
              <a:rPr sz="5000" spc="-5" dirty="0">
                <a:solidFill>
                  <a:srgbClr val="FFFFFF"/>
                </a:solidFill>
              </a:rPr>
              <a:t>can</a:t>
            </a:r>
            <a:r>
              <a:rPr sz="5000" spc="-35" dirty="0">
                <a:solidFill>
                  <a:srgbClr val="FFFFFF"/>
                </a:solidFill>
              </a:rPr>
              <a:t> </a:t>
            </a:r>
            <a:r>
              <a:rPr sz="5000" dirty="0">
                <a:solidFill>
                  <a:srgbClr val="FFFFFF"/>
                </a:solidFill>
              </a:rPr>
              <a:t>go</a:t>
            </a:r>
            <a:r>
              <a:rPr sz="5000" spc="-30" dirty="0">
                <a:solidFill>
                  <a:srgbClr val="FFFFFF"/>
                </a:solidFill>
              </a:rPr>
              <a:t> </a:t>
            </a:r>
            <a:r>
              <a:rPr sz="5000" dirty="0">
                <a:solidFill>
                  <a:srgbClr val="FFFFFF"/>
                </a:solidFill>
              </a:rPr>
              <a:t>here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901700" y="2164097"/>
            <a:ext cx="942467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about something very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000" b="1" spc="-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points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recommended: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207" y="0"/>
            <a:ext cx="14648815" cy="82480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ts val="12500"/>
              </a:lnSpc>
              <a:spcBef>
                <a:spcPts val="1500"/>
              </a:spcBef>
            </a:pPr>
            <a:r>
              <a:rPr sz="11500" spc="-5" dirty="0">
                <a:solidFill>
                  <a:srgbClr val="B72026"/>
                </a:solidFill>
              </a:rPr>
              <a:t>Announcement </a:t>
            </a:r>
            <a:r>
              <a:rPr sz="11500" dirty="0">
                <a:solidFill>
                  <a:srgbClr val="B72026"/>
                </a:solidFill>
              </a:rPr>
              <a:t> Only</a:t>
            </a:r>
            <a:r>
              <a:rPr sz="11500" spc="-45" dirty="0">
                <a:solidFill>
                  <a:srgbClr val="B72026"/>
                </a:solidFill>
              </a:rPr>
              <a:t> </a:t>
            </a:r>
            <a:r>
              <a:rPr sz="11500" dirty="0">
                <a:solidFill>
                  <a:srgbClr val="B72026"/>
                </a:solidFill>
              </a:rPr>
              <a:t>Page</a:t>
            </a:r>
            <a:r>
              <a:rPr sz="11500" spc="-50" dirty="0">
                <a:solidFill>
                  <a:srgbClr val="B72026"/>
                </a:solidFill>
              </a:rPr>
              <a:t> </a:t>
            </a:r>
            <a:r>
              <a:rPr sz="11500" spc="-5" dirty="0">
                <a:solidFill>
                  <a:srgbClr val="B72026"/>
                </a:solidFill>
              </a:rPr>
              <a:t>Here. </a:t>
            </a:r>
            <a:r>
              <a:rPr sz="11500" spc="-3180" dirty="0">
                <a:solidFill>
                  <a:srgbClr val="B72026"/>
                </a:solidFill>
              </a:rPr>
              <a:t> </a:t>
            </a:r>
            <a:r>
              <a:rPr sz="11500" dirty="0">
                <a:solidFill>
                  <a:srgbClr val="B72026"/>
                </a:solidFill>
              </a:rPr>
              <a:t>Few</a:t>
            </a:r>
            <a:r>
              <a:rPr sz="11500" spc="-5" dirty="0">
                <a:solidFill>
                  <a:srgbClr val="B72026"/>
                </a:solidFill>
              </a:rPr>
              <a:t> </a:t>
            </a:r>
            <a:r>
              <a:rPr sz="11500" spc="-40" dirty="0">
                <a:solidFill>
                  <a:srgbClr val="B72026"/>
                </a:solidFill>
              </a:rPr>
              <a:t>Words!</a:t>
            </a:r>
            <a:endParaRPr sz="11500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44803"/>
              <a:ext cx="14630400" cy="7285355"/>
            </a:xfrm>
            <a:custGeom>
              <a:avLst/>
              <a:gdLst/>
              <a:ahLst/>
              <a:cxnLst/>
              <a:rect l="l" t="t" r="r" b="b"/>
              <a:pathLst>
                <a:path w="14630400" h="7285355">
                  <a:moveTo>
                    <a:pt x="4440773" y="0"/>
                  </a:moveTo>
                  <a:lnTo>
                    <a:pt x="4415801" y="0"/>
                  </a:lnTo>
                  <a:lnTo>
                    <a:pt x="4389695" y="6318"/>
                  </a:lnTo>
                  <a:lnTo>
                    <a:pt x="4358572" y="32418"/>
                  </a:lnTo>
                  <a:lnTo>
                    <a:pt x="3441391" y="1596880"/>
                  </a:lnTo>
                  <a:lnTo>
                    <a:pt x="3018824" y="1683634"/>
                  </a:lnTo>
                  <a:lnTo>
                    <a:pt x="0" y="5707634"/>
                  </a:lnTo>
                  <a:lnTo>
                    <a:pt x="0" y="7284796"/>
                  </a:lnTo>
                  <a:lnTo>
                    <a:pt x="14630400" y="7284796"/>
                  </a:lnTo>
                  <a:lnTo>
                    <a:pt x="14630400" y="5378210"/>
                  </a:lnTo>
                  <a:lnTo>
                    <a:pt x="10461204" y="2727472"/>
                  </a:lnTo>
                  <a:lnTo>
                    <a:pt x="7268625" y="2727472"/>
                  </a:lnTo>
                  <a:lnTo>
                    <a:pt x="6360930" y="2057750"/>
                  </a:lnTo>
                  <a:lnTo>
                    <a:pt x="5363472" y="1242613"/>
                  </a:lnTo>
                  <a:lnTo>
                    <a:pt x="4497256" y="30259"/>
                  </a:lnTo>
                  <a:lnTo>
                    <a:pt x="4465341" y="5145"/>
                  </a:lnTo>
                  <a:lnTo>
                    <a:pt x="4440773" y="0"/>
                  </a:lnTo>
                  <a:close/>
                </a:path>
                <a:path w="14630400" h="7285355">
                  <a:moveTo>
                    <a:pt x="8371357" y="1407347"/>
                  </a:moveTo>
                  <a:lnTo>
                    <a:pt x="8336628" y="1407878"/>
                  </a:lnTo>
                  <a:lnTo>
                    <a:pt x="8304447" y="1420935"/>
                  </a:lnTo>
                  <a:lnTo>
                    <a:pt x="8278541" y="1445763"/>
                  </a:lnTo>
                  <a:lnTo>
                    <a:pt x="7268625" y="2727472"/>
                  </a:lnTo>
                  <a:lnTo>
                    <a:pt x="10461204" y="2727472"/>
                  </a:lnTo>
                  <a:lnTo>
                    <a:pt x="8404906" y="1420096"/>
                  </a:lnTo>
                  <a:lnTo>
                    <a:pt x="8371357" y="1407347"/>
                  </a:lnTo>
                  <a:close/>
                </a:path>
              </a:pathLst>
            </a:custGeom>
            <a:solidFill>
              <a:srgbClr val="A7A8AA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300" y="728998"/>
            <a:ext cx="872489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5000" spc="-5" dirty="0">
                <a:solidFill>
                  <a:srgbClr val="FFFFFF"/>
                </a:solidFill>
              </a:rPr>
              <a:t>Headline</a:t>
            </a:r>
            <a:r>
              <a:rPr lang="en-US" sz="5000" spc="-35" dirty="0">
                <a:solidFill>
                  <a:srgbClr val="FFFFFF"/>
                </a:solidFill>
              </a:rPr>
              <a:t> </a:t>
            </a:r>
            <a:r>
              <a:rPr lang="en-US" sz="5000" spc="-5" dirty="0">
                <a:solidFill>
                  <a:srgbClr val="FFFFFF"/>
                </a:solidFill>
              </a:rPr>
              <a:t>can</a:t>
            </a:r>
            <a:r>
              <a:rPr lang="en-US" sz="5000" spc="-35" dirty="0">
                <a:solidFill>
                  <a:srgbClr val="FFFFFF"/>
                </a:solidFill>
              </a:rPr>
              <a:t> </a:t>
            </a:r>
            <a:r>
              <a:rPr lang="en-US" sz="5000" dirty="0">
                <a:solidFill>
                  <a:srgbClr val="FFFFFF"/>
                </a:solidFill>
              </a:rPr>
              <a:t>go</a:t>
            </a:r>
            <a:r>
              <a:rPr lang="en-US" sz="5000" spc="-30" dirty="0">
                <a:solidFill>
                  <a:srgbClr val="FFFFFF"/>
                </a:solidFill>
              </a:rPr>
              <a:t> </a:t>
            </a:r>
            <a:r>
              <a:rPr lang="en-US" sz="5000" dirty="0">
                <a:solidFill>
                  <a:srgbClr val="FFFFFF"/>
                </a:solidFill>
              </a:rPr>
              <a:t>here</a:t>
            </a:r>
            <a:endParaRPr sz="5000" dirty="0"/>
          </a:p>
        </p:txBody>
      </p:sp>
      <p:sp>
        <p:nvSpPr>
          <p:cNvPr id="6" name="object 6"/>
          <p:cNvSpPr txBox="1"/>
          <p:nvPr/>
        </p:nvSpPr>
        <p:spPr>
          <a:xfrm>
            <a:off x="901700" y="2164097"/>
            <a:ext cx="942467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It is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about something very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000" b="1" spc="-1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department.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points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recommended:</a:t>
            </a:r>
            <a:endParaRPr sz="4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2030" y="6234429"/>
            <a:ext cx="1862563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B7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44" y="932649"/>
            <a:ext cx="5643854" cy="60899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98464" y="1261870"/>
            <a:ext cx="0" cy="5440680"/>
          </a:xfrm>
          <a:custGeom>
            <a:avLst/>
            <a:gdLst/>
            <a:ahLst/>
            <a:cxnLst/>
            <a:rect l="l" t="t" r="r" b="b"/>
            <a:pathLst>
              <a:path h="5440680">
                <a:moveTo>
                  <a:pt x="0" y="0"/>
                </a:moveTo>
                <a:lnTo>
                  <a:pt x="0" y="5440680"/>
                </a:lnTo>
              </a:path>
            </a:pathLst>
          </a:custGeom>
          <a:ln w="38100">
            <a:solidFill>
              <a:srgbClr val="A7A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4404" y="2099594"/>
            <a:ext cx="6372860" cy="2730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500"/>
              </a:spcBef>
            </a:pPr>
            <a:r>
              <a:rPr sz="9000" spc="-5" dirty="0">
                <a:solidFill>
                  <a:srgbClr val="FFFFFF"/>
                </a:solidFill>
              </a:rPr>
              <a:t>Department  Name</a:t>
            </a:r>
            <a:r>
              <a:rPr sz="9000" spc="-45" dirty="0">
                <a:solidFill>
                  <a:srgbClr val="FFFFFF"/>
                </a:solidFill>
              </a:rPr>
              <a:t> </a:t>
            </a:r>
            <a:r>
              <a:rPr sz="9000" dirty="0">
                <a:solidFill>
                  <a:srgbClr val="FFFFFF"/>
                </a:solidFill>
              </a:rPr>
              <a:t>here</a:t>
            </a:r>
            <a:endParaRPr sz="9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897880" cy="8229600"/>
            </a:xfrm>
            <a:custGeom>
              <a:avLst/>
              <a:gdLst/>
              <a:ahLst/>
              <a:cxnLst/>
              <a:rect l="l" t="t" r="r" b="b"/>
              <a:pathLst>
                <a:path w="5897880" h="8229600">
                  <a:moveTo>
                    <a:pt x="5897880" y="0"/>
                  </a:moveTo>
                  <a:lnTo>
                    <a:pt x="0" y="0"/>
                  </a:lnTo>
                  <a:lnTo>
                    <a:pt x="0" y="8229600"/>
                  </a:lnTo>
                  <a:lnTo>
                    <a:pt x="5897880" y="8229600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B7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97879" y="0"/>
              <a:ext cx="8732520" cy="8229600"/>
            </a:xfrm>
            <a:custGeom>
              <a:avLst/>
              <a:gdLst/>
              <a:ahLst/>
              <a:cxnLst/>
              <a:rect l="l" t="t" r="r" b="b"/>
              <a:pathLst>
                <a:path w="8732519" h="8229600">
                  <a:moveTo>
                    <a:pt x="8732520" y="0"/>
                  </a:moveTo>
                  <a:lnTo>
                    <a:pt x="0" y="0"/>
                  </a:lnTo>
                  <a:lnTo>
                    <a:pt x="0" y="8229600"/>
                  </a:lnTo>
                  <a:lnTo>
                    <a:pt x="8732520" y="8229600"/>
                  </a:lnTo>
                  <a:lnTo>
                    <a:pt x="8732520" y="0"/>
                  </a:lnTo>
                  <a:close/>
                </a:path>
              </a:pathLst>
            </a:custGeom>
            <a:solidFill>
              <a:srgbClr val="616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534404" y="2767106"/>
            <a:ext cx="6372860" cy="2730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500"/>
              </a:spcBef>
            </a:pPr>
            <a:r>
              <a:rPr sz="9000" b="1" spc="-5" dirty="0">
                <a:solidFill>
                  <a:srgbClr val="FFFFFF"/>
                </a:solidFill>
                <a:latin typeface="Arial"/>
                <a:cs typeface="Arial"/>
              </a:rPr>
              <a:t>Department  Name</a:t>
            </a:r>
            <a:r>
              <a:rPr sz="9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0" b="1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9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97879" y="914400"/>
            <a:ext cx="7717790" cy="1399540"/>
          </a:xfrm>
          <a:custGeom>
            <a:avLst/>
            <a:gdLst/>
            <a:ahLst/>
            <a:cxnLst/>
            <a:rect l="l" t="t" r="r" b="b"/>
            <a:pathLst>
              <a:path w="7717790" h="1399539">
                <a:moveTo>
                  <a:pt x="7717535" y="0"/>
                </a:moveTo>
                <a:lnTo>
                  <a:pt x="0" y="0"/>
                </a:lnTo>
                <a:lnTo>
                  <a:pt x="0" y="1399032"/>
                </a:lnTo>
                <a:lnTo>
                  <a:pt x="7425435" y="1399032"/>
                </a:lnTo>
                <a:lnTo>
                  <a:pt x="7717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3547" y="926112"/>
            <a:ext cx="59899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i="1" spc="-25" dirty="0">
                <a:solidFill>
                  <a:srgbClr val="DF8A45"/>
                </a:solidFill>
                <a:latin typeface="Arial-BoldItalicMT"/>
                <a:cs typeface="Arial-BoldItalicMT"/>
              </a:rPr>
              <a:t>Welcome</a:t>
            </a:r>
            <a:r>
              <a:rPr sz="8000" b="1" i="1" spc="-95" dirty="0">
                <a:solidFill>
                  <a:srgbClr val="DF8A45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DF8A45"/>
                </a:solidFill>
                <a:latin typeface="Arial-BoldItalicMT"/>
                <a:cs typeface="Arial-BoldItalicMT"/>
              </a:rPr>
              <a:t>in!</a:t>
            </a:r>
            <a:endParaRPr sz="8000">
              <a:latin typeface="Arial-BoldItalicMT"/>
              <a:cs typeface="Arial-BoldItalic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914400"/>
            <a:ext cx="5643841" cy="6090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4630400" cy="3045460"/>
            </a:xfrm>
            <a:custGeom>
              <a:avLst/>
              <a:gdLst/>
              <a:ahLst/>
              <a:cxnLst/>
              <a:rect l="l" t="t" r="r" b="b"/>
              <a:pathLst>
                <a:path w="14630400" h="3045460">
                  <a:moveTo>
                    <a:pt x="14630400" y="0"/>
                  </a:moveTo>
                  <a:lnTo>
                    <a:pt x="0" y="0"/>
                  </a:lnTo>
                  <a:lnTo>
                    <a:pt x="0" y="3044952"/>
                  </a:lnTo>
                  <a:lnTo>
                    <a:pt x="14630400" y="304495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616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3303537"/>
            <a:ext cx="9317990" cy="3517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00" y="914400"/>
            <a:ext cx="12801600" cy="7315200"/>
            <a:chOff x="914400" y="914400"/>
            <a:chExt cx="12801600" cy="7315200"/>
          </a:xfrm>
        </p:grpSpPr>
        <p:sp>
          <p:nvSpPr>
            <p:cNvPr id="7" name="object 7"/>
            <p:cNvSpPr/>
            <p:nvPr/>
          </p:nvSpPr>
          <p:spPr>
            <a:xfrm>
              <a:off x="1323834" y="914400"/>
              <a:ext cx="513715" cy="768985"/>
            </a:xfrm>
            <a:custGeom>
              <a:avLst/>
              <a:gdLst/>
              <a:ahLst/>
              <a:cxnLst/>
              <a:rect l="l" t="t" r="r" b="b"/>
              <a:pathLst>
                <a:path w="513714" h="768985">
                  <a:moveTo>
                    <a:pt x="251409" y="0"/>
                  </a:moveTo>
                  <a:lnTo>
                    <a:pt x="0" y="0"/>
                  </a:lnTo>
                  <a:lnTo>
                    <a:pt x="256806" y="384289"/>
                  </a:lnTo>
                  <a:lnTo>
                    <a:pt x="0" y="768578"/>
                  </a:lnTo>
                  <a:lnTo>
                    <a:pt x="251409" y="768578"/>
                  </a:lnTo>
                  <a:lnTo>
                    <a:pt x="513600" y="384289"/>
                  </a:lnTo>
                  <a:lnTo>
                    <a:pt x="251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914400"/>
              <a:ext cx="513715" cy="768985"/>
            </a:xfrm>
            <a:custGeom>
              <a:avLst/>
              <a:gdLst/>
              <a:ahLst/>
              <a:cxnLst/>
              <a:rect l="l" t="t" r="r" b="b"/>
              <a:pathLst>
                <a:path w="513715" h="768985">
                  <a:moveTo>
                    <a:pt x="251409" y="0"/>
                  </a:moveTo>
                  <a:lnTo>
                    <a:pt x="0" y="0"/>
                  </a:lnTo>
                  <a:lnTo>
                    <a:pt x="255003" y="384289"/>
                  </a:lnTo>
                  <a:lnTo>
                    <a:pt x="0" y="768578"/>
                  </a:lnTo>
                  <a:lnTo>
                    <a:pt x="251409" y="768578"/>
                  </a:lnTo>
                  <a:lnTo>
                    <a:pt x="513600" y="384289"/>
                  </a:lnTo>
                  <a:lnTo>
                    <a:pt x="251409" y="0"/>
                  </a:lnTo>
                  <a:close/>
                </a:path>
              </a:pathLst>
            </a:custGeom>
            <a:solidFill>
              <a:srgbClr val="F2C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504483"/>
            <a:ext cx="12280900" cy="2372943"/>
          </a:xfrm>
          <a:prstGeom prst="rect">
            <a:avLst/>
          </a:prstGeom>
        </p:spPr>
        <p:txBody>
          <a:bodyPr vert="horz" wrap="square" lIns="0" tIns="317994" rIns="0" bIns="0" rtlCol="0">
            <a:spAutoFit/>
          </a:bodyPr>
          <a:lstStyle/>
          <a:p>
            <a:pPr marL="1100455" marR="5080">
              <a:lnSpc>
                <a:spcPts val="8000"/>
              </a:lnSpc>
              <a:spcBef>
                <a:spcPts val="1200"/>
              </a:spcBef>
            </a:pPr>
            <a:r>
              <a:rPr spc="-5" dirty="0">
                <a:solidFill>
                  <a:srgbClr val="FFFFFF"/>
                </a:solidFill>
              </a:rPr>
              <a:t>Header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here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that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can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 </a:t>
            </a:r>
            <a:r>
              <a:rPr spc="-20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bit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longer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4630400" cy="3045460"/>
            </a:xfrm>
            <a:custGeom>
              <a:avLst/>
              <a:gdLst/>
              <a:ahLst/>
              <a:cxnLst/>
              <a:rect l="l" t="t" r="r" b="b"/>
              <a:pathLst>
                <a:path w="14630400" h="3045460">
                  <a:moveTo>
                    <a:pt x="14630400" y="0"/>
                  </a:moveTo>
                  <a:lnTo>
                    <a:pt x="0" y="0"/>
                  </a:lnTo>
                  <a:lnTo>
                    <a:pt x="0" y="3044952"/>
                  </a:lnTo>
                  <a:lnTo>
                    <a:pt x="14630400" y="3044952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A7A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3303537"/>
            <a:ext cx="9317990" cy="35179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00" y="914400"/>
            <a:ext cx="12801600" cy="7315200"/>
            <a:chOff x="914400" y="914400"/>
            <a:chExt cx="12801600" cy="7315200"/>
          </a:xfrm>
        </p:grpSpPr>
        <p:sp>
          <p:nvSpPr>
            <p:cNvPr id="7" name="object 7"/>
            <p:cNvSpPr/>
            <p:nvPr/>
          </p:nvSpPr>
          <p:spPr>
            <a:xfrm>
              <a:off x="1323834" y="914400"/>
              <a:ext cx="513715" cy="768985"/>
            </a:xfrm>
            <a:custGeom>
              <a:avLst/>
              <a:gdLst/>
              <a:ahLst/>
              <a:cxnLst/>
              <a:rect l="l" t="t" r="r" b="b"/>
              <a:pathLst>
                <a:path w="513714" h="768985">
                  <a:moveTo>
                    <a:pt x="251409" y="0"/>
                  </a:moveTo>
                  <a:lnTo>
                    <a:pt x="0" y="0"/>
                  </a:lnTo>
                  <a:lnTo>
                    <a:pt x="256806" y="384289"/>
                  </a:lnTo>
                  <a:lnTo>
                    <a:pt x="0" y="768578"/>
                  </a:lnTo>
                  <a:lnTo>
                    <a:pt x="251409" y="768578"/>
                  </a:lnTo>
                  <a:lnTo>
                    <a:pt x="513600" y="384289"/>
                  </a:lnTo>
                  <a:lnTo>
                    <a:pt x="251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4400" y="914400"/>
              <a:ext cx="513715" cy="768985"/>
            </a:xfrm>
            <a:custGeom>
              <a:avLst/>
              <a:gdLst/>
              <a:ahLst/>
              <a:cxnLst/>
              <a:rect l="l" t="t" r="r" b="b"/>
              <a:pathLst>
                <a:path w="513715" h="768985">
                  <a:moveTo>
                    <a:pt x="251409" y="0"/>
                  </a:moveTo>
                  <a:lnTo>
                    <a:pt x="0" y="0"/>
                  </a:lnTo>
                  <a:lnTo>
                    <a:pt x="255003" y="384289"/>
                  </a:lnTo>
                  <a:lnTo>
                    <a:pt x="0" y="768578"/>
                  </a:lnTo>
                  <a:lnTo>
                    <a:pt x="251409" y="768578"/>
                  </a:lnTo>
                  <a:lnTo>
                    <a:pt x="513600" y="384289"/>
                  </a:lnTo>
                  <a:lnTo>
                    <a:pt x="251409" y="0"/>
                  </a:lnTo>
                  <a:close/>
                </a:path>
              </a:pathLst>
            </a:custGeom>
            <a:solidFill>
              <a:srgbClr val="0082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504483"/>
            <a:ext cx="12404866" cy="2372943"/>
          </a:xfrm>
          <a:prstGeom prst="rect">
            <a:avLst/>
          </a:prstGeom>
        </p:spPr>
        <p:txBody>
          <a:bodyPr vert="horz" wrap="square" lIns="0" tIns="317994" rIns="0" bIns="0" rtlCol="0">
            <a:spAutoFit/>
          </a:bodyPr>
          <a:lstStyle/>
          <a:p>
            <a:pPr marL="1100455" marR="5080">
              <a:lnSpc>
                <a:spcPts val="8000"/>
              </a:lnSpc>
              <a:spcBef>
                <a:spcPts val="1200"/>
              </a:spcBef>
            </a:pPr>
            <a:r>
              <a:rPr spc="-5" dirty="0"/>
              <a:t>Header</a:t>
            </a:r>
            <a:r>
              <a:rPr spc="-25" dirty="0"/>
              <a:t> </a:t>
            </a:r>
            <a:r>
              <a:rPr dirty="0"/>
              <a:t>here</a:t>
            </a:r>
            <a:r>
              <a:rPr spc="-15" dirty="0"/>
              <a:t> </a:t>
            </a:r>
            <a:r>
              <a:rPr spc="-5" dirty="0"/>
              <a:t>that</a:t>
            </a:r>
            <a:r>
              <a:rPr spc="-20" dirty="0"/>
              <a:t> </a:t>
            </a:r>
            <a:r>
              <a:rPr spc="-5" dirty="0"/>
              <a:t>can</a:t>
            </a:r>
            <a:r>
              <a:rPr spc="-20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a </a:t>
            </a:r>
            <a:r>
              <a:rPr spc="-2070" dirty="0"/>
              <a:t> </a:t>
            </a:r>
            <a:r>
              <a:rPr dirty="0"/>
              <a:t>bit</a:t>
            </a:r>
            <a:r>
              <a:rPr spc="-5" dirty="0"/>
              <a:t> </a:t>
            </a:r>
            <a:r>
              <a:rPr dirty="0"/>
              <a:t>longer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5904865"/>
            <a:chOff x="0" y="0"/>
            <a:chExt cx="14630400" cy="590486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630400" cy="342900"/>
            </a:xfrm>
            <a:custGeom>
              <a:avLst/>
              <a:gdLst/>
              <a:ahLst/>
              <a:cxnLst/>
              <a:rect l="l" t="t" r="r" b="b"/>
              <a:pathLst>
                <a:path w="14630400" h="342900">
                  <a:moveTo>
                    <a:pt x="14630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4630400" y="342900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B7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0"/>
              <a:ext cx="8855049" cy="59045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01700" y="6050798"/>
            <a:ext cx="999871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3000" b="1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Nice,</a:t>
            </a:r>
            <a:r>
              <a:rPr sz="3000" b="1" i="1" spc="-2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short</a:t>
            </a:r>
            <a:r>
              <a:rPr sz="3000" b="1" i="1" spc="-1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photo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description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to</a:t>
            </a:r>
            <a:r>
              <a:rPr sz="3000" b="1" i="1" spc="-1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go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here,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Identify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photo </a:t>
            </a:r>
            <a:r>
              <a:rPr sz="3000" b="1" i="1" spc="-819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subjects</a:t>
            </a:r>
            <a:r>
              <a:rPr sz="3000" b="1" i="1" spc="-1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two names</a:t>
            </a:r>
            <a:r>
              <a:rPr sz="3000" b="1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here,</a:t>
            </a:r>
            <a:r>
              <a:rPr sz="3000" b="1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616061"/>
                </a:solidFill>
                <a:latin typeface="Arial-BoldItalicMT"/>
                <a:cs typeface="Arial-BoldItalicMT"/>
              </a:rPr>
              <a:t>if needed.</a:t>
            </a:r>
            <a:endParaRPr sz="3000" dirty="0">
              <a:latin typeface="Arial-BoldItalicMT"/>
              <a:cs typeface="Arial-BoldItalic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342900"/>
              <a:ext cx="14630400" cy="7886700"/>
            </a:xfrm>
            <a:custGeom>
              <a:avLst/>
              <a:gdLst/>
              <a:ahLst/>
              <a:cxnLst/>
              <a:rect l="l" t="t" r="r" b="b"/>
              <a:pathLst>
                <a:path w="14630400" h="7886700">
                  <a:moveTo>
                    <a:pt x="0" y="7886700"/>
                  </a:moveTo>
                  <a:lnTo>
                    <a:pt x="14630400" y="7886700"/>
                  </a:lnTo>
                  <a:lnTo>
                    <a:pt x="14630400" y="0"/>
                  </a:lnTo>
                  <a:lnTo>
                    <a:pt x="0" y="0"/>
                  </a:lnTo>
                  <a:lnTo>
                    <a:pt x="0" y="7886700"/>
                  </a:lnTo>
                  <a:close/>
                </a:path>
              </a:pathLst>
            </a:custGeom>
            <a:solidFill>
              <a:srgbClr val="616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4630400" cy="342900"/>
            </a:xfrm>
            <a:custGeom>
              <a:avLst/>
              <a:gdLst/>
              <a:ahLst/>
              <a:cxnLst/>
              <a:rect l="l" t="t" r="r" b="b"/>
              <a:pathLst>
                <a:path w="14630400" h="342900">
                  <a:moveTo>
                    <a:pt x="14630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4630400" y="342900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B7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1700" y="6050798"/>
            <a:ext cx="999871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3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Nice,</a:t>
            </a:r>
            <a:r>
              <a:rPr sz="3000" b="1" i="1" spc="-2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short</a:t>
            </a:r>
            <a:r>
              <a:rPr sz="3000" b="1" i="1" spc="-1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photo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description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to</a:t>
            </a:r>
            <a:r>
              <a:rPr sz="3000" b="1" i="1" spc="-1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go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here,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Identify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photo </a:t>
            </a:r>
            <a:r>
              <a:rPr sz="3000" b="1" i="1" spc="-819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subjects</a:t>
            </a:r>
            <a:r>
              <a:rPr sz="3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two names</a:t>
            </a:r>
            <a:r>
              <a:rPr sz="3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here,</a:t>
            </a:r>
            <a:r>
              <a:rPr sz="3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3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if needed.</a:t>
            </a:r>
            <a:endParaRPr sz="3000" dirty="0">
              <a:latin typeface="Arial-BoldItalicMT"/>
              <a:cs typeface="Arial-BoldItalic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00" y="0"/>
            <a:ext cx="12801600" cy="8229600"/>
            <a:chOff x="914400" y="0"/>
            <a:chExt cx="12801600" cy="8229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0"/>
              <a:ext cx="8855049" cy="59045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sp>
          <p:nvSpPr>
            <p:cNvPr id="3" name="object 3"/>
            <p:cNvSpPr/>
            <p:nvPr/>
          </p:nvSpPr>
          <p:spPr>
            <a:xfrm>
              <a:off x="0" y="342900"/>
              <a:ext cx="14630400" cy="7886700"/>
            </a:xfrm>
            <a:custGeom>
              <a:avLst/>
              <a:gdLst/>
              <a:ahLst/>
              <a:cxnLst/>
              <a:rect l="l" t="t" r="r" b="b"/>
              <a:pathLst>
                <a:path w="14630400" h="7886700">
                  <a:moveTo>
                    <a:pt x="0" y="7886700"/>
                  </a:moveTo>
                  <a:lnTo>
                    <a:pt x="14630400" y="7886700"/>
                  </a:lnTo>
                  <a:lnTo>
                    <a:pt x="14630400" y="0"/>
                  </a:lnTo>
                  <a:lnTo>
                    <a:pt x="0" y="0"/>
                  </a:lnTo>
                  <a:lnTo>
                    <a:pt x="0" y="7886700"/>
                  </a:lnTo>
                  <a:close/>
                </a:path>
              </a:pathLst>
            </a:custGeom>
            <a:solidFill>
              <a:srgbClr val="ECD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4630400" cy="342900"/>
            </a:xfrm>
            <a:custGeom>
              <a:avLst/>
              <a:gdLst/>
              <a:ahLst/>
              <a:cxnLst/>
              <a:rect l="l" t="t" r="r" b="b"/>
              <a:pathLst>
                <a:path w="14630400" h="342900">
                  <a:moveTo>
                    <a:pt x="146304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4630400" y="342900"/>
                  </a:lnTo>
                  <a:lnTo>
                    <a:pt x="14630400" y="0"/>
                  </a:lnTo>
                  <a:close/>
                </a:path>
              </a:pathLst>
            </a:custGeom>
            <a:solidFill>
              <a:srgbClr val="B7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19819" y="747278"/>
            <a:ext cx="4302125" cy="205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3000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Nice, short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photo </a:t>
            </a:r>
            <a:r>
              <a:rPr sz="3000" i="1" spc="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description to go here, </a:t>
            </a:r>
            <a:r>
              <a:rPr sz="3000" i="1" spc="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Identify</a:t>
            </a:r>
            <a:r>
              <a:rPr sz="3000" i="1" spc="-5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photo</a:t>
            </a:r>
            <a:r>
              <a:rPr sz="3000" i="1" spc="-50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subjects, </a:t>
            </a:r>
            <a:r>
              <a:rPr sz="3000" i="1" spc="-81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if</a:t>
            </a:r>
            <a:r>
              <a:rPr sz="3000" i="1" spc="-5" dirty="0">
                <a:solidFill>
                  <a:srgbClr val="616061"/>
                </a:solidFill>
                <a:latin typeface="Arial-BoldItalicMT"/>
                <a:cs typeface="Arial-BoldItalicMT"/>
              </a:rPr>
              <a:t> </a:t>
            </a:r>
            <a:r>
              <a:rPr sz="3000" i="1" dirty="0">
                <a:solidFill>
                  <a:srgbClr val="616061"/>
                </a:solidFill>
                <a:latin typeface="Arial-BoldItalicMT"/>
                <a:cs typeface="Arial-BoldItalicMT"/>
              </a:rPr>
              <a:t>needed.</a:t>
            </a:r>
            <a:endParaRPr sz="3000" dirty="0">
              <a:latin typeface="Arial-BoldItalicMT"/>
              <a:cs typeface="Arial-BoldItalic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00" y="0"/>
            <a:ext cx="12801600" cy="8229600"/>
            <a:chOff x="914400" y="0"/>
            <a:chExt cx="12801600" cy="8229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0"/>
              <a:ext cx="7223759" cy="8229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7EAE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10406380" cy="1243965"/>
          </a:xfrm>
          <a:custGeom>
            <a:avLst/>
            <a:gdLst/>
            <a:ahLst/>
            <a:cxnLst/>
            <a:rect l="l" t="t" r="r" b="b"/>
            <a:pathLst>
              <a:path w="10406380" h="1243964">
                <a:moveTo>
                  <a:pt x="10405872" y="0"/>
                </a:moveTo>
                <a:lnTo>
                  <a:pt x="0" y="0"/>
                </a:lnTo>
                <a:lnTo>
                  <a:pt x="0" y="1243584"/>
                </a:lnTo>
                <a:lnTo>
                  <a:pt x="10113772" y="1243584"/>
                </a:lnTo>
                <a:lnTo>
                  <a:pt x="1040587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895" y="7150096"/>
            <a:ext cx="11597005" cy="714375"/>
          </a:xfrm>
          <a:custGeom>
            <a:avLst/>
            <a:gdLst/>
            <a:ahLst/>
            <a:cxnLst/>
            <a:rect l="l" t="t" r="r" b="b"/>
            <a:pathLst>
              <a:path w="11597005" h="714375">
                <a:moveTo>
                  <a:pt x="11596624" y="0"/>
                </a:moveTo>
                <a:lnTo>
                  <a:pt x="167728" y="0"/>
                </a:lnTo>
                <a:lnTo>
                  <a:pt x="0" y="714070"/>
                </a:lnTo>
                <a:lnTo>
                  <a:pt x="11596624" y="714070"/>
                </a:lnTo>
                <a:lnTo>
                  <a:pt x="1159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411" y="2289583"/>
            <a:ext cx="9622155" cy="3530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800"/>
              </a:spcBef>
            </a:pP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SEMSTER YEAR </a:t>
            </a:r>
            <a:r>
              <a:rPr sz="8000" b="1" i="1" spc="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spc="-85" dirty="0">
                <a:solidFill>
                  <a:srgbClr val="FFFFFF"/>
                </a:solidFill>
                <a:latin typeface="Arial-BoldItalicMT"/>
                <a:cs typeface="Arial-BoldItalicMT"/>
              </a:rPr>
              <a:t>IMPORTANT </a:t>
            </a:r>
            <a:r>
              <a:rPr sz="8000" b="1" i="1" spc="-120" dirty="0">
                <a:solidFill>
                  <a:srgbClr val="FFFFFF"/>
                </a:solidFill>
                <a:latin typeface="Arial-BoldItalicMT"/>
                <a:cs typeface="Arial-BoldItalicMT"/>
              </a:rPr>
              <a:t>DATES </a:t>
            </a:r>
            <a:r>
              <a:rPr sz="8000" b="1" i="1" spc="-22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GOES</a:t>
            </a:r>
            <a:r>
              <a:rPr sz="8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HERE</a:t>
            </a:r>
            <a:endParaRPr sz="8000" dirty="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828"/>
            <a:ext cx="47320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8480" algn="l"/>
              </a:tabLst>
            </a:pP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IMPOR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AN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	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D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A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TES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849912"/>
            <a:ext cx="72917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i="1" spc="-75" dirty="0">
                <a:solidFill>
                  <a:srgbClr val="FFFFFF"/>
                </a:solidFill>
                <a:latin typeface="Arial-BoldItalicMT"/>
                <a:cs typeface="Arial-BoldItalicMT"/>
              </a:rPr>
              <a:t>DA</a:t>
            </a:r>
            <a:r>
              <a:rPr lang="en-US" sz="8000" b="1" i="1" spc="-75" dirty="0">
                <a:solidFill>
                  <a:srgbClr val="FFFFFF"/>
                </a:solidFill>
                <a:latin typeface="Arial-BoldItalicMT"/>
                <a:cs typeface="Arial-BoldItalicMT"/>
              </a:rPr>
              <a:t>T</a:t>
            </a:r>
            <a:r>
              <a:rPr sz="8000" b="1" i="1" spc="-75" dirty="0">
                <a:solidFill>
                  <a:srgbClr val="FFFFFF"/>
                </a:solidFill>
                <a:latin typeface="Arial-BoldItalicMT"/>
                <a:cs typeface="Arial-BoldItalicMT"/>
              </a:rPr>
              <a:t>EGOES</a:t>
            </a:r>
            <a:r>
              <a:rPr sz="8000" b="1" i="1" spc="-9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XX</a:t>
            </a:r>
            <a:endParaRPr sz="8000" dirty="0">
              <a:latin typeface="Arial-BoldItalicMT"/>
              <a:cs typeface="Arial-BoldItalic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694944"/>
            <a:ext cx="3017520" cy="29992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00" y="4048777"/>
            <a:ext cx="10462895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Security </a:t>
            </a:r>
            <a:r>
              <a:rPr sz="5000" b="1" spc="-5" dirty="0">
                <a:solidFill>
                  <a:srgbClr val="FFFFFF"/>
                </a:solidFill>
                <a:latin typeface="Arial"/>
                <a:cs typeface="Arial"/>
              </a:rPr>
              <a:t>(916) 660-7120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 For</a:t>
            </a:r>
            <a:r>
              <a:rPr sz="5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immediate</a:t>
            </a:r>
            <a:r>
              <a:rPr sz="5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45" dirty="0">
                <a:solidFill>
                  <a:srgbClr val="FFFFFF"/>
                </a:solidFill>
                <a:latin typeface="Arial"/>
                <a:cs typeface="Arial"/>
              </a:rPr>
              <a:t>emergency,</a:t>
            </a:r>
            <a:r>
              <a:rPr sz="5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5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5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95" dirty="0">
                <a:solidFill>
                  <a:srgbClr val="FFFFFF"/>
                </a:solidFill>
                <a:latin typeface="Arial"/>
                <a:cs typeface="Arial"/>
              </a:rPr>
              <a:t>911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084" y="819437"/>
            <a:ext cx="9656445" cy="274320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 marR="5080">
              <a:lnSpc>
                <a:spcPts val="10000"/>
              </a:lnSpc>
              <a:spcBef>
                <a:spcPts val="1600"/>
              </a:spcBef>
            </a:pPr>
            <a:r>
              <a:rPr sz="9500" b="1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95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0" b="1" spc="-5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9500" b="1" spc="-2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0" b="1" spc="-5" dirty="0">
                <a:solidFill>
                  <a:srgbClr val="FFFFFF"/>
                </a:solidFill>
                <a:latin typeface="Arial"/>
                <a:cs typeface="Arial"/>
              </a:rPr>
              <a:t>NEEDED?</a:t>
            </a:r>
            <a:endParaRPr sz="95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0"/>
            <a:ext cx="14624050" cy="8229600"/>
            <a:chOff x="6350" y="0"/>
            <a:chExt cx="1462405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0" y="0"/>
              <a:ext cx="1462405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72" y="875932"/>
            <a:ext cx="2613464" cy="26200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400" y="391363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8"/>
                </a:lnTo>
                <a:lnTo>
                  <a:pt x="110068" y="78497"/>
                </a:lnTo>
                <a:lnTo>
                  <a:pt x="78498" y="110066"/>
                </a:lnTo>
                <a:lnTo>
                  <a:pt x="51559" y="145769"/>
                </a:lnTo>
                <a:lnTo>
                  <a:pt x="29744" y="185111"/>
                </a:lnTo>
                <a:lnTo>
                  <a:pt x="13549" y="227599"/>
                </a:lnTo>
                <a:lnTo>
                  <a:pt x="3469" y="272736"/>
                </a:lnTo>
                <a:lnTo>
                  <a:pt x="0" y="320027"/>
                </a:lnTo>
                <a:lnTo>
                  <a:pt x="3469" y="367321"/>
                </a:lnTo>
                <a:lnTo>
                  <a:pt x="13549" y="412461"/>
                </a:lnTo>
                <a:lnTo>
                  <a:pt x="29744" y="454950"/>
                </a:lnTo>
                <a:lnTo>
                  <a:pt x="51559" y="494294"/>
                </a:lnTo>
                <a:lnTo>
                  <a:pt x="78498" y="529999"/>
                </a:lnTo>
                <a:lnTo>
                  <a:pt x="110068" y="561568"/>
                </a:lnTo>
                <a:lnTo>
                  <a:pt x="145772" y="588508"/>
                </a:lnTo>
                <a:lnTo>
                  <a:pt x="185116" y="610322"/>
                </a:lnTo>
                <a:lnTo>
                  <a:pt x="227606" y="626517"/>
                </a:lnTo>
                <a:lnTo>
                  <a:pt x="272745" y="636597"/>
                </a:lnTo>
                <a:lnTo>
                  <a:pt x="320040" y="640067"/>
                </a:lnTo>
                <a:lnTo>
                  <a:pt x="367334" y="636597"/>
                </a:lnTo>
                <a:lnTo>
                  <a:pt x="412473" y="626517"/>
                </a:lnTo>
                <a:lnTo>
                  <a:pt x="454963" y="610322"/>
                </a:lnTo>
                <a:lnTo>
                  <a:pt x="494307" y="588508"/>
                </a:lnTo>
                <a:lnTo>
                  <a:pt x="530011" y="561568"/>
                </a:lnTo>
                <a:lnTo>
                  <a:pt x="561581" y="529999"/>
                </a:lnTo>
                <a:lnTo>
                  <a:pt x="588520" y="494294"/>
                </a:lnTo>
                <a:lnTo>
                  <a:pt x="610335" y="454950"/>
                </a:lnTo>
                <a:lnTo>
                  <a:pt x="626530" y="412461"/>
                </a:lnTo>
                <a:lnTo>
                  <a:pt x="636610" y="367321"/>
                </a:lnTo>
                <a:lnTo>
                  <a:pt x="640080" y="320027"/>
                </a:lnTo>
                <a:lnTo>
                  <a:pt x="636610" y="272736"/>
                </a:lnTo>
                <a:lnTo>
                  <a:pt x="626530" y="227599"/>
                </a:lnTo>
                <a:lnTo>
                  <a:pt x="610335" y="185111"/>
                </a:lnTo>
                <a:lnTo>
                  <a:pt x="588520" y="145769"/>
                </a:lnTo>
                <a:lnTo>
                  <a:pt x="561581" y="110066"/>
                </a:lnTo>
                <a:lnTo>
                  <a:pt x="530011" y="78497"/>
                </a:lnTo>
                <a:lnTo>
                  <a:pt x="494307" y="51558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3944111"/>
            <a:ext cx="10132060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0">
              <a:lnSpc>
                <a:spcPct val="114599"/>
              </a:lnSpc>
              <a:spcBef>
                <a:spcPts val="100"/>
              </a:spcBef>
            </a:pP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Am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I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experiencing COVID related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symptoms?</a:t>
            </a:r>
            <a:r>
              <a:rPr sz="4000" b="1" spc="-1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If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yes,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please</a:t>
            </a:r>
            <a:r>
              <a:rPr sz="4000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get</a:t>
            </a:r>
            <a:r>
              <a:rPr sz="4000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a</a:t>
            </a:r>
            <a:r>
              <a:rPr sz="4000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COVID</a:t>
            </a:r>
            <a:r>
              <a:rPr sz="4000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test.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084" y="923058"/>
            <a:ext cx="7348855" cy="279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00"/>
              </a:lnSpc>
              <a:spcBef>
                <a:spcPts val="100"/>
              </a:spcBef>
            </a:pPr>
            <a:r>
              <a:rPr sz="6500" b="1" spc="-20" dirty="0">
                <a:solidFill>
                  <a:srgbClr val="B72026"/>
                </a:solidFill>
                <a:latin typeface="Arial"/>
                <a:cs typeface="Arial"/>
              </a:rPr>
              <a:t>SYMPTOM</a:t>
            </a:r>
            <a:r>
              <a:rPr sz="6500" b="1" spc="-7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6500" b="1" spc="-5" dirty="0">
                <a:solidFill>
                  <a:srgbClr val="B72026"/>
                </a:solidFill>
                <a:latin typeface="Arial"/>
                <a:cs typeface="Arial"/>
              </a:rPr>
              <a:t>CHECK</a:t>
            </a:r>
            <a:endParaRPr sz="6500" dirty="0">
              <a:latin typeface="Arial"/>
              <a:cs typeface="Arial"/>
            </a:endParaRPr>
          </a:p>
          <a:p>
            <a:pPr marL="12700" marR="904875">
              <a:lnSpc>
                <a:spcPts val="7000"/>
              </a:lnSpc>
              <a:spcBef>
                <a:spcPts val="500"/>
              </a:spcBef>
            </a:pPr>
            <a:r>
              <a:rPr sz="6500" b="1" spc="-5" dirty="0">
                <a:solidFill>
                  <a:srgbClr val="616061"/>
                </a:solidFill>
                <a:latin typeface="Arial"/>
                <a:cs typeface="Arial"/>
              </a:rPr>
              <a:t>Ask yourself </a:t>
            </a:r>
            <a:r>
              <a:rPr sz="6500" b="1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6500" b="1" spc="-5" dirty="0">
                <a:solidFill>
                  <a:srgbClr val="616061"/>
                </a:solidFill>
                <a:latin typeface="Arial"/>
                <a:cs typeface="Arial"/>
              </a:rPr>
              <a:t>three</a:t>
            </a:r>
            <a:r>
              <a:rPr sz="6500" b="1" spc="-9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6500" b="1" dirty="0">
                <a:solidFill>
                  <a:srgbClr val="616061"/>
                </a:solidFill>
                <a:latin typeface="Arial"/>
                <a:cs typeface="Arial"/>
              </a:rPr>
              <a:t>questions:</a:t>
            </a:r>
            <a:endParaRPr sz="6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207" y="4042371"/>
            <a:ext cx="137160" cy="380365"/>
          </a:xfrm>
          <a:custGeom>
            <a:avLst/>
            <a:gdLst/>
            <a:ahLst/>
            <a:cxnLst/>
            <a:rect l="l" t="t" r="r" b="b"/>
            <a:pathLst>
              <a:path w="137159" h="380364">
                <a:moveTo>
                  <a:pt x="137071" y="0"/>
                </a:moveTo>
                <a:lnTo>
                  <a:pt x="65531" y="0"/>
                </a:lnTo>
                <a:lnTo>
                  <a:pt x="0" y="45326"/>
                </a:lnTo>
                <a:lnTo>
                  <a:pt x="0" y="129425"/>
                </a:lnTo>
                <a:lnTo>
                  <a:pt x="56794" y="90106"/>
                </a:lnTo>
                <a:lnTo>
                  <a:pt x="56794" y="380085"/>
                </a:lnTo>
                <a:lnTo>
                  <a:pt x="137071" y="380085"/>
                </a:lnTo>
                <a:lnTo>
                  <a:pt x="137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72" y="875932"/>
            <a:ext cx="2613464" cy="26200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400" y="391363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8"/>
                </a:lnTo>
                <a:lnTo>
                  <a:pt x="110068" y="78497"/>
                </a:lnTo>
                <a:lnTo>
                  <a:pt x="78498" y="110066"/>
                </a:lnTo>
                <a:lnTo>
                  <a:pt x="51559" y="145769"/>
                </a:lnTo>
                <a:lnTo>
                  <a:pt x="29744" y="185111"/>
                </a:lnTo>
                <a:lnTo>
                  <a:pt x="13549" y="227599"/>
                </a:lnTo>
                <a:lnTo>
                  <a:pt x="3469" y="272736"/>
                </a:lnTo>
                <a:lnTo>
                  <a:pt x="0" y="320027"/>
                </a:lnTo>
                <a:lnTo>
                  <a:pt x="3469" y="367321"/>
                </a:lnTo>
                <a:lnTo>
                  <a:pt x="13549" y="412461"/>
                </a:lnTo>
                <a:lnTo>
                  <a:pt x="29744" y="454950"/>
                </a:lnTo>
                <a:lnTo>
                  <a:pt x="51559" y="494294"/>
                </a:lnTo>
                <a:lnTo>
                  <a:pt x="78498" y="529999"/>
                </a:lnTo>
                <a:lnTo>
                  <a:pt x="110068" y="561568"/>
                </a:lnTo>
                <a:lnTo>
                  <a:pt x="145772" y="588508"/>
                </a:lnTo>
                <a:lnTo>
                  <a:pt x="185116" y="610322"/>
                </a:lnTo>
                <a:lnTo>
                  <a:pt x="227606" y="626517"/>
                </a:lnTo>
                <a:lnTo>
                  <a:pt x="272745" y="636597"/>
                </a:lnTo>
                <a:lnTo>
                  <a:pt x="320040" y="640067"/>
                </a:lnTo>
                <a:lnTo>
                  <a:pt x="367334" y="636597"/>
                </a:lnTo>
                <a:lnTo>
                  <a:pt x="412473" y="626517"/>
                </a:lnTo>
                <a:lnTo>
                  <a:pt x="454963" y="610322"/>
                </a:lnTo>
                <a:lnTo>
                  <a:pt x="494307" y="588508"/>
                </a:lnTo>
                <a:lnTo>
                  <a:pt x="530011" y="561568"/>
                </a:lnTo>
                <a:lnTo>
                  <a:pt x="561581" y="529999"/>
                </a:lnTo>
                <a:lnTo>
                  <a:pt x="588520" y="494294"/>
                </a:lnTo>
                <a:lnTo>
                  <a:pt x="610335" y="454950"/>
                </a:lnTo>
                <a:lnTo>
                  <a:pt x="626530" y="412461"/>
                </a:lnTo>
                <a:lnTo>
                  <a:pt x="636610" y="367321"/>
                </a:lnTo>
                <a:lnTo>
                  <a:pt x="640080" y="320027"/>
                </a:lnTo>
                <a:lnTo>
                  <a:pt x="636610" y="272736"/>
                </a:lnTo>
                <a:lnTo>
                  <a:pt x="626530" y="227599"/>
                </a:lnTo>
                <a:lnTo>
                  <a:pt x="610335" y="185111"/>
                </a:lnTo>
                <a:lnTo>
                  <a:pt x="588520" y="145769"/>
                </a:lnTo>
                <a:lnTo>
                  <a:pt x="561581" y="110066"/>
                </a:lnTo>
                <a:lnTo>
                  <a:pt x="530011" y="78497"/>
                </a:lnTo>
                <a:lnTo>
                  <a:pt x="494307" y="51558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3944111"/>
            <a:ext cx="10529570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1050">
              <a:lnSpc>
                <a:spcPct val="114599"/>
              </a:lnSpc>
              <a:spcBef>
                <a:spcPts val="100"/>
              </a:spcBef>
            </a:pP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Have</a:t>
            </a:r>
            <a:r>
              <a:rPr sz="4000" b="1" spc="11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I</a:t>
            </a:r>
            <a:r>
              <a:rPr sz="4000" b="1" spc="114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been</a:t>
            </a:r>
            <a:r>
              <a:rPr sz="4000" b="1" spc="114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exposed</a:t>
            </a:r>
            <a:r>
              <a:rPr sz="4000" b="1" spc="11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(close</a:t>
            </a:r>
            <a:r>
              <a:rPr sz="4000" b="1" spc="12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contact)</a:t>
            </a:r>
            <a:r>
              <a:rPr sz="4000" b="1" spc="11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to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 a</a:t>
            </a:r>
            <a:r>
              <a:rPr sz="4000" b="1" spc="3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COVID</a:t>
            </a:r>
            <a:r>
              <a:rPr sz="4000" b="1" spc="3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positive</a:t>
            </a:r>
            <a:r>
              <a:rPr sz="4000" b="1" spc="4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case</a:t>
            </a:r>
            <a:r>
              <a:rPr sz="4000" b="1" spc="3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in</a:t>
            </a:r>
            <a:r>
              <a:rPr sz="4000" b="1" spc="4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the</a:t>
            </a:r>
            <a:r>
              <a:rPr sz="4000" b="1" spc="4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last</a:t>
            </a:r>
            <a:r>
              <a:rPr sz="4000" b="1" spc="4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10</a:t>
            </a:r>
            <a:r>
              <a:rPr sz="4000" b="1" spc="3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days? </a:t>
            </a:r>
            <a:r>
              <a:rPr sz="4000" b="1" spc="5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If yes,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please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call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our Nurse </a:t>
            </a:r>
            <a:r>
              <a:rPr sz="4000" spc="-30" dirty="0">
                <a:solidFill>
                  <a:srgbClr val="616061"/>
                </a:solidFill>
                <a:latin typeface="Arial"/>
                <a:cs typeface="Arial"/>
              </a:rPr>
              <a:t>Triage </a:t>
            </a:r>
            <a:r>
              <a:rPr sz="4000" spc="-114" dirty="0">
                <a:solidFill>
                  <a:srgbClr val="616061"/>
                </a:solidFill>
                <a:latin typeface="Arial"/>
                <a:cs typeface="Arial"/>
              </a:rPr>
              <a:t>Team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(if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a </a:t>
            </a:r>
            <a:r>
              <a:rPr sz="4000" spc="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member of our Contact </a:t>
            </a:r>
            <a:r>
              <a:rPr sz="4000" spc="-25" dirty="0">
                <a:solidFill>
                  <a:srgbClr val="616061"/>
                </a:solidFill>
                <a:latin typeface="Arial"/>
                <a:cs typeface="Arial"/>
              </a:rPr>
              <a:t>Tracing </a:t>
            </a:r>
            <a:r>
              <a:rPr sz="4000" spc="-114" dirty="0">
                <a:solidFill>
                  <a:srgbClr val="616061"/>
                </a:solidFill>
                <a:latin typeface="Arial"/>
                <a:cs typeface="Arial"/>
              </a:rPr>
              <a:t>Team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has not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already</a:t>
            </a:r>
            <a:r>
              <a:rPr sz="4000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reached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out</a:t>
            </a:r>
            <a:r>
              <a:rPr sz="4000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to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you)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at</a:t>
            </a:r>
            <a:r>
              <a:rPr sz="4000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(916)</a:t>
            </a:r>
            <a:r>
              <a:rPr sz="4000" spc="-1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655-9340.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4084" y="923058"/>
            <a:ext cx="7348855" cy="279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00"/>
              </a:lnSpc>
              <a:spcBef>
                <a:spcPts val="100"/>
              </a:spcBef>
            </a:pPr>
            <a:r>
              <a:rPr sz="6500" spc="-20" dirty="0">
                <a:solidFill>
                  <a:srgbClr val="B72026"/>
                </a:solidFill>
              </a:rPr>
              <a:t>SYMPTOM</a:t>
            </a:r>
            <a:r>
              <a:rPr sz="6500" spc="-75" dirty="0">
                <a:solidFill>
                  <a:srgbClr val="B72026"/>
                </a:solidFill>
              </a:rPr>
              <a:t> </a:t>
            </a:r>
            <a:r>
              <a:rPr sz="6500" spc="-5" dirty="0">
                <a:solidFill>
                  <a:srgbClr val="B72026"/>
                </a:solidFill>
              </a:rPr>
              <a:t>CHECK</a:t>
            </a:r>
            <a:endParaRPr sz="6500"/>
          </a:p>
          <a:p>
            <a:pPr marL="12700" marR="904875">
              <a:lnSpc>
                <a:spcPts val="7000"/>
              </a:lnSpc>
              <a:spcBef>
                <a:spcPts val="500"/>
              </a:spcBef>
            </a:pPr>
            <a:r>
              <a:rPr sz="6500" spc="-5" dirty="0">
                <a:solidFill>
                  <a:srgbClr val="616061"/>
                </a:solidFill>
              </a:rPr>
              <a:t>Ask yourself </a:t>
            </a:r>
            <a:r>
              <a:rPr sz="6500" dirty="0">
                <a:solidFill>
                  <a:srgbClr val="616061"/>
                </a:solidFill>
              </a:rPr>
              <a:t> </a:t>
            </a:r>
            <a:r>
              <a:rPr sz="6500" spc="-5" dirty="0">
                <a:solidFill>
                  <a:srgbClr val="616061"/>
                </a:solidFill>
              </a:rPr>
              <a:t>three</a:t>
            </a:r>
            <a:r>
              <a:rPr sz="6500" spc="-95" dirty="0">
                <a:solidFill>
                  <a:srgbClr val="616061"/>
                </a:solidFill>
              </a:rPr>
              <a:t> </a:t>
            </a:r>
            <a:r>
              <a:rPr sz="6500" dirty="0">
                <a:solidFill>
                  <a:srgbClr val="616061"/>
                </a:solidFill>
              </a:rPr>
              <a:t>questions:</a:t>
            </a:r>
            <a:endParaRPr sz="6500"/>
          </a:p>
        </p:txBody>
      </p:sp>
      <p:sp>
        <p:nvSpPr>
          <p:cNvPr id="6" name="object 6"/>
          <p:cNvSpPr/>
          <p:nvPr/>
        </p:nvSpPr>
        <p:spPr>
          <a:xfrm>
            <a:off x="1117235" y="4039641"/>
            <a:ext cx="243840" cy="382905"/>
          </a:xfrm>
          <a:custGeom>
            <a:avLst/>
            <a:gdLst/>
            <a:ahLst/>
            <a:cxnLst/>
            <a:rect l="l" t="t" r="r" b="b"/>
            <a:pathLst>
              <a:path w="243840" h="382904">
                <a:moveTo>
                  <a:pt x="121234" y="0"/>
                </a:moveTo>
                <a:lnTo>
                  <a:pt x="78194" y="7722"/>
                </a:lnTo>
                <a:lnTo>
                  <a:pt x="41503" y="29830"/>
                </a:lnTo>
                <a:lnTo>
                  <a:pt x="14642" y="64738"/>
                </a:lnTo>
                <a:lnTo>
                  <a:pt x="1092" y="110858"/>
                </a:lnTo>
                <a:lnTo>
                  <a:pt x="79730" y="123964"/>
                </a:lnTo>
                <a:lnTo>
                  <a:pt x="85319" y="101625"/>
                </a:lnTo>
                <a:lnTo>
                  <a:pt x="94953" y="86556"/>
                </a:lnTo>
                <a:lnTo>
                  <a:pt x="107760" y="78041"/>
                </a:lnTo>
                <a:lnTo>
                  <a:pt x="122872" y="75361"/>
                </a:lnTo>
                <a:lnTo>
                  <a:pt x="139613" y="78655"/>
                </a:lnTo>
                <a:lnTo>
                  <a:pt x="151952" y="87376"/>
                </a:lnTo>
                <a:lnTo>
                  <a:pt x="159580" y="99782"/>
                </a:lnTo>
                <a:lnTo>
                  <a:pt x="162191" y="114134"/>
                </a:lnTo>
                <a:lnTo>
                  <a:pt x="161568" y="121396"/>
                </a:lnTo>
                <a:lnTo>
                  <a:pt x="159665" y="128401"/>
                </a:lnTo>
                <a:lnTo>
                  <a:pt x="156432" y="135100"/>
                </a:lnTo>
                <a:lnTo>
                  <a:pt x="151815" y="141439"/>
                </a:lnTo>
                <a:lnTo>
                  <a:pt x="0" y="315645"/>
                </a:lnTo>
                <a:lnTo>
                  <a:pt x="0" y="382816"/>
                </a:lnTo>
                <a:lnTo>
                  <a:pt x="243014" y="382816"/>
                </a:lnTo>
                <a:lnTo>
                  <a:pt x="243014" y="307454"/>
                </a:lnTo>
                <a:lnTo>
                  <a:pt x="108673" y="307454"/>
                </a:lnTo>
                <a:lnTo>
                  <a:pt x="216801" y="184035"/>
                </a:lnTo>
                <a:lnTo>
                  <a:pt x="228124" y="167797"/>
                </a:lnTo>
                <a:lnTo>
                  <a:pt x="236529" y="149153"/>
                </a:lnTo>
                <a:lnTo>
                  <a:pt x="241760" y="128973"/>
                </a:lnTo>
                <a:lnTo>
                  <a:pt x="243560" y="108127"/>
                </a:lnTo>
                <a:lnTo>
                  <a:pt x="234200" y="60591"/>
                </a:lnTo>
                <a:lnTo>
                  <a:pt x="208405" y="26827"/>
                </a:lnTo>
                <a:lnTo>
                  <a:pt x="169606" y="6681"/>
                </a:lnTo>
                <a:lnTo>
                  <a:pt x="12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72" y="875932"/>
            <a:ext cx="2613464" cy="262001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400" y="3913639"/>
            <a:ext cx="640080" cy="640080"/>
          </a:xfrm>
          <a:custGeom>
            <a:avLst/>
            <a:gdLst/>
            <a:ahLst/>
            <a:cxnLst/>
            <a:rect l="l" t="t" r="r" b="b"/>
            <a:pathLst>
              <a:path w="640080" h="640079">
                <a:moveTo>
                  <a:pt x="320040" y="0"/>
                </a:moveTo>
                <a:lnTo>
                  <a:pt x="272745" y="3469"/>
                </a:lnTo>
                <a:lnTo>
                  <a:pt x="227606" y="13549"/>
                </a:lnTo>
                <a:lnTo>
                  <a:pt x="185116" y="29744"/>
                </a:lnTo>
                <a:lnTo>
                  <a:pt x="145772" y="51558"/>
                </a:lnTo>
                <a:lnTo>
                  <a:pt x="110068" y="78497"/>
                </a:lnTo>
                <a:lnTo>
                  <a:pt x="78498" y="110066"/>
                </a:lnTo>
                <a:lnTo>
                  <a:pt x="51559" y="145769"/>
                </a:lnTo>
                <a:lnTo>
                  <a:pt x="29744" y="185111"/>
                </a:lnTo>
                <a:lnTo>
                  <a:pt x="13549" y="227599"/>
                </a:lnTo>
                <a:lnTo>
                  <a:pt x="3469" y="272736"/>
                </a:lnTo>
                <a:lnTo>
                  <a:pt x="0" y="320027"/>
                </a:lnTo>
                <a:lnTo>
                  <a:pt x="3469" y="367321"/>
                </a:lnTo>
                <a:lnTo>
                  <a:pt x="13549" y="412461"/>
                </a:lnTo>
                <a:lnTo>
                  <a:pt x="29744" y="454950"/>
                </a:lnTo>
                <a:lnTo>
                  <a:pt x="51559" y="494294"/>
                </a:lnTo>
                <a:lnTo>
                  <a:pt x="78498" y="529999"/>
                </a:lnTo>
                <a:lnTo>
                  <a:pt x="110068" y="561568"/>
                </a:lnTo>
                <a:lnTo>
                  <a:pt x="145772" y="588508"/>
                </a:lnTo>
                <a:lnTo>
                  <a:pt x="185116" y="610322"/>
                </a:lnTo>
                <a:lnTo>
                  <a:pt x="227606" y="626517"/>
                </a:lnTo>
                <a:lnTo>
                  <a:pt x="272745" y="636597"/>
                </a:lnTo>
                <a:lnTo>
                  <a:pt x="320040" y="640067"/>
                </a:lnTo>
                <a:lnTo>
                  <a:pt x="367334" y="636597"/>
                </a:lnTo>
                <a:lnTo>
                  <a:pt x="412473" y="626517"/>
                </a:lnTo>
                <a:lnTo>
                  <a:pt x="454963" y="610322"/>
                </a:lnTo>
                <a:lnTo>
                  <a:pt x="494307" y="588508"/>
                </a:lnTo>
                <a:lnTo>
                  <a:pt x="530011" y="561568"/>
                </a:lnTo>
                <a:lnTo>
                  <a:pt x="561581" y="529999"/>
                </a:lnTo>
                <a:lnTo>
                  <a:pt x="588520" y="494294"/>
                </a:lnTo>
                <a:lnTo>
                  <a:pt x="610335" y="454950"/>
                </a:lnTo>
                <a:lnTo>
                  <a:pt x="626530" y="412461"/>
                </a:lnTo>
                <a:lnTo>
                  <a:pt x="636610" y="367321"/>
                </a:lnTo>
                <a:lnTo>
                  <a:pt x="640080" y="320027"/>
                </a:lnTo>
                <a:lnTo>
                  <a:pt x="636610" y="272736"/>
                </a:lnTo>
                <a:lnTo>
                  <a:pt x="626530" y="227599"/>
                </a:lnTo>
                <a:lnTo>
                  <a:pt x="610335" y="185111"/>
                </a:lnTo>
                <a:lnTo>
                  <a:pt x="588520" y="145769"/>
                </a:lnTo>
                <a:lnTo>
                  <a:pt x="561581" y="110066"/>
                </a:lnTo>
                <a:lnTo>
                  <a:pt x="530011" y="78497"/>
                </a:lnTo>
                <a:lnTo>
                  <a:pt x="494307" y="51558"/>
                </a:lnTo>
                <a:lnTo>
                  <a:pt x="454963" y="29744"/>
                </a:lnTo>
                <a:lnTo>
                  <a:pt x="412473" y="13549"/>
                </a:lnTo>
                <a:lnTo>
                  <a:pt x="367334" y="3469"/>
                </a:lnTo>
                <a:lnTo>
                  <a:pt x="320040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3944111"/>
            <a:ext cx="9897110" cy="351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1050">
              <a:lnSpc>
                <a:spcPct val="114599"/>
              </a:lnSpc>
              <a:spcBef>
                <a:spcPts val="100"/>
              </a:spcBef>
            </a:pP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Have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I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tested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positive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for COVID-19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in </a:t>
            </a:r>
            <a:r>
              <a:rPr sz="4000" b="1" spc="-1100" dirty="0">
                <a:solidFill>
                  <a:srgbClr val="B72026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the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last </a:t>
            </a:r>
            <a:r>
              <a:rPr sz="4000" b="1" spc="-5" dirty="0">
                <a:solidFill>
                  <a:srgbClr val="B72026"/>
                </a:solidFill>
                <a:latin typeface="Arial"/>
                <a:cs typeface="Arial"/>
              </a:rPr>
              <a:t>10 </a:t>
            </a:r>
            <a:r>
              <a:rPr sz="4000" b="1" dirty="0">
                <a:solidFill>
                  <a:srgbClr val="B72026"/>
                </a:solidFill>
                <a:latin typeface="Arial"/>
                <a:cs typeface="Arial"/>
              </a:rPr>
              <a:t>days?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If yes,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please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stay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home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and provide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a copy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of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your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positive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test to </a:t>
            </a:r>
            <a:r>
              <a:rPr sz="4000" spc="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  <a:hlinkClick r:id="rId3"/>
              </a:rPr>
              <a:t>reportcovid@sierracollege.edu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as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soon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as </a:t>
            </a:r>
            <a:r>
              <a:rPr sz="400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616061"/>
                </a:solidFill>
                <a:latin typeface="Arial"/>
                <a:cs typeface="Arial"/>
              </a:rPr>
              <a:t>possible.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4084" y="923058"/>
            <a:ext cx="7348855" cy="279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00"/>
              </a:lnSpc>
              <a:spcBef>
                <a:spcPts val="100"/>
              </a:spcBef>
            </a:pPr>
            <a:r>
              <a:rPr sz="6500" spc="-20" dirty="0">
                <a:solidFill>
                  <a:srgbClr val="B72026"/>
                </a:solidFill>
              </a:rPr>
              <a:t>SYMPTOM</a:t>
            </a:r>
            <a:r>
              <a:rPr sz="6500" spc="-75" dirty="0">
                <a:solidFill>
                  <a:srgbClr val="B72026"/>
                </a:solidFill>
              </a:rPr>
              <a:t> </a:t>
            </a:r>
            <a:r>
              <a:rPr sz="6500" spc="-5" dirty="0">
                <a:solidFill>
                  <a:srgbClr val="B72026"/>
                </a:solidFill>
              </a:rPr>
              <a:t>CHECK</a:t>
            </a:r>
            <a:endParaRPr sz="6500"/>
          </a:p>
          <a:p>
            <a:pPr marL="12700" marR="904875">
              <a:lnSpc>
                <a:spcPts val="7000"/>
              </a:lnSpc>
              <a:spcBef>
                <a:spcPts val="500"/>
              </a:spcBef>
            </a:pPr>
            <a:r>
              <a:rPr sz="6500" spc="-5" dirty="0">
                <a:solidFill>
                  <a:srgbClr val="616061"/>
                </a:solidFill>
              </a:rPr>
              <a:t>Ask yourself </a:t>
            </a:r>
            <a:r>
              <a:rPr sz="6500" dirty="0">
                <a:solidFill>
                  <a:srgbClr val="616061"/>
                </a:solidFill>
              </a:rPr>
              <a:t> </a:t>
            </a:r>
            <a:r>
              <a:rPr sz="6500" spc="-5" dirty="0">
                <a:solidFill>
                  <a:srgbClr val="616061"/>
                </a:solidFill>
              </a:rPr>
              <a:t>three</a:t>
            </a:r>
            <a:r>
              <a:rPr sz="6500" spc="-95" dirty="0">
                <a:solidFill>
                  <a:srgbClr val="616061"/>
                </a:solidFill>
              </a:rPr>
              <a:t> </a:t>
            </a:r>
            <a:r>
              <a:rPr sz="6500" dirty="0">
                <a:solidFill>
                  <a:srgbClr val="616061"/>
                </a:solidFill>
              </a:rPr>
              <a:t>questions:</a:t>
            </a:r>
            <a:endParaRPr sz="6500"/>
          </a:p>
        </p:txBody>
      </p:sp>
      <p:sp>
        <p:nvSpPr>
          <p:cNvPr id="6" name="object 6"/>
          <p:cNvSpPr/>
          <p:nvPr/>
        </p:nvSpPr>
        <p:spPr>
          <a:xfrm>
            <a:off x="1113412" y="4039641"/>
            <a:ext cx="254000" cy="386080"/>
          </a:xfrm>
          <a:custGeom>
            <a:avLst/>
            <a:gdLst/>
            <a:ahLst/>
            <a:cxnLst/>
            <a:rect l="l" t="t" r="r" b="b"/>
            <a:pathLst>
              <a:path w="254000" h="386079">
                <a:moveTo>
                  <a:pt x="126695" y="0"/>
                </a:moveTo>
                <a:lnTo>
                  <a:pt x="85780" y="6732"/>
                </a:lnTo>
                <a:lnTo>
                  <a:pt x="49626" y="26417"/>
                </a:lnTo>
                <a:lnTo>
                  <a:pt x="21562" y="58287"/>
                </a:lnTo>
                <a:lnTo>
                  <a:pt x="4914" y="101574"/>
                </a:lnTo>
                <a:lnTo>
                  <a:pt x="81915" y="115227"/>
                </a:lnTo>
                <a:lnTo>
                  <a:pt x="88169" y="96096"/>
                </a:lnTo>
                <a:lnTo>
                  <a:pt x="98366" y="83826"/>
                </a:lnTo>
                <a:lnTo>
                  <a:pt x="110713" y="77290"/>
                </a:lnTo>
                <a:lnTo>
                  <a:pt x="123418" y="75361"/>
                </a:lnTo>
                <a:lnTo>
                  <a:pt x="139980" y="78356"/>
                </a:lnTo>
                <a:lnTo>
                  <a:pt x="153522" y="86625"/>
                </a:lnTo>
                <a:lnTo>
                  <a:pt x="162661" y="99091"/>
                </a:lnTo>
                <a:lnTo>
                  <a:pt x="166014" y="114680"/>
                </a:lnTo>
                <a:lnTo>
                  <a:pt x="163420" y="130065"/>
                </a:lnTo>
                <a:lnTo>
                  <a:pt x="155092" y="143146"/>
                </a:lnTo>
                <a:lnTo>
                  <a:pt x="140211" y="152233"/>
                </a:lnTo>
                <a:lnTo>
                  <a:pt x="117957" y="155638"/>
                </a:lnTo>
                <a:lnTo>
                  <a:pt x="84099" y="155638"/>
                </a:lnTo>
                <a:lnTo>
                  <a:pt x="84099" y="218439"/>
                </a:lnTo>
                <a:lnTo>
                  <a:pt x="116865" y="218439"/>
                </a:lnTo>
                <a:lnTo>
                  <a:pt x="139545" y="221946"/>
                </a:lnTo>
                <a:lnTo>
                  <a:pt x="155365" y="231751"/>
                </a:lnTo>
                <a:lnTo>
                  <a:pt x="164632" y="246777"/>
                </a:lnTo>
                <a:lnTo>
                  <a:pt x="167652" y="265950"/>
                </a:lnTo>
                <a:lnTo>
                  <a:pt x="164043" y="284842"/>
                </a:lnTo>
                <a:lnTo>
                  <a:pt x="154341" y="298716"/>
                </a:lnTo>
                <a:lnTo>
                  <a:pt x="140236" y="307266"/>
                </a:lnTo>
                <a:lnTo>
                  <a:pt x="123418" y="310184"/>
                </a:lnTo>
                <a:lnTo>
                  <a:pt x="107419" y="308094"/>
                </a:lnTo>
                <a:lnTo>
                  <a:pt x="93724" y="301651"/>
                </a:lnTo>
                <a:lnTo>
                  <a:pt x="83408" y="290601"/>
                </a:lnTo>
                <a:lnTo>
                  <a:pt x="77546" y="274688"/>
                </a:lnTo>
                <a:lnTo>
                  <a:pt x="0" y="285610"/>
                </a:lnTo>
                <a:lnTo>
                  <a:pt x="18319" y="331636"/>
                </a:lnTo>
                <a:lnTo>
                  <a:pt x="48261" y="362610"/>
                </a:lnTo>
                <a:lnTo>
                  <a:pt x="85473" y="380068"/>
                </a:lnTo>
                <a:lnTo>
                  <a:pt x="125603" y="385546"/>
                </a:lnTo>
                <a:lnTo>
                  <a:pt x="178139" y="376860"/>
                </a:lnTo>
                <a:lnTo>
                  <a:pt x="218644" y="352507"/>
                </a:lnTo>
                <a:lnTo>
                  <a:pt x="244712" y="315048"/>
                </a:lnTo>
                <a:lnTo>
                  <a:pt x="253936" y="267042"/>
                </a:lnTo>
                <a:lnTo>
                  <a:pt x="250804" y="244900"/>
                </a:lnTo>
                <a:lnTo>
                  <a:pt x="241171" y="222194"/>
                </a:lnTo>
                <a:lnTo>
                  <a:pt x="224677" y="201843"/>
                </a:lnTo>
                <a:lnTo>
                  <a:pt x="200964" y="186766"/>
                </a:lnTo>
                <a:lnTo>
                  <a:pt x="222262" y="172507"/>
                </a:lnTo>
                <a:lnTo>
                  <a:pt x="238236" y="152566"/>
                </a:lnTo>
                <a:lnTo>
                  <a:pt x="248270" y="130475"/>
                </a:lnTo>
                <a:lnTo>
                  <a:pt x="251752" y="109766"/>
                </a:lnTo>
                <a:lnTo>
                  <a:pt x="244345" y="67963"/>
                </a:lnTo>
                <a:lnTo>
                  <a:pt x="221580" y="32970"/>
                </a:lnTo>
                <a:lnTo>
                  <a:pt x="182636" y="8933"/>
                </a:lnTo>
                <a:lnTo>
                  <a:pt x="126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82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10406380" cy="1243965"/>
          </a:xfrm>
          <a:custGeom>
            <a:avLst/>
            <a:gdLst/>
            <a:ahLst/>
            <a:cxnLst/>
            <a:rect l="l" t="t" r="r" b="b"/>
            <a:pathLst>
              <a:path w="10406380" h="1243964">
                <a:moveTo>
                  <a:pt x="10405872" y="0"/>
                </a:moveTo>
                <a:lnTo>
                  <a:pt x="0" y="0"/>
                </a:lnTo>
                <a:lnTo>
                  <a:pt x="0" y="1243584"/>
                </a:lnTo>
                <a:lnTo>
                  <a:pt x="10113772" y="1243584"/>
                </a:lnTo>
                <a:lnTo>
                  <a:pt x="10405872" y="0"/>
                </a:lnTo>
                <a:close/>
              </a:path>
            </a:pathLst>
          </a:custGeom>
          <a:solidFill>
            <a:srgbClr val="A7A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895" y="7150096"/>
            <a:ext cx="11597005" cy="714375"/>
          </a:xfrm>
          <a:custGeom>
            <a:avLst/>
            <a:gdLst/>
            <a:ahLst/>
            <a:cxnLst/>
            <a:rect l="l" t="t" r="r" b="b"/>
            <a:pathLst>
              <a:path w="11597005" h="714375">
                <a:moveTo>
                  <a:pt x="11596624" y="0"/>
                </a:moveTo>
                <a:lnTo>
                  <a:pt x="167728" y="0"/>
                </a:lnTo>
                <a:lnTo>
                  <a:pt x="0" y="714070"/>
                </a:lnTo>
                <a:lnTo>
                  <a:pt x="11596624" y="714070"/>
                </a:lnTo>
                <a:lnTo>
                  <a:pt x="115966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411" y="2307871"/>
            <a:ext cx="9622155" cy="3530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800"/>
              </a:spcBef>
            </a:pP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SEMESTER YEAR </a:t>
            </a:r>
            <a:r>
              <a:rPr sz="8000" b="1" i="1" spc="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spc="-85" dirty="0">
                <a:solidFill>
                  <a:srgbClr val="FFFFFF"/>
                </a:solidFill>
                <a:latin typeface="Arial-BoldItalicMT"/>
                <a:cs typeface="Arial-BoldItalicMT"/>
              </a:rPr>
              <a:t>IMPORTANT </a:t>
            </a:r>
            <a:r>
              <a:rPr sz="8000" b="1" i="1" spc="-120" dirty="0">
                <a:solidFill>
                  <a:srgbClr val="FFFFFF"/>
                </a:solidFill>
                <a:latin typeface="Arial-BoldItalicMT"/>
                <a:cs typeface="Arial-BoldItalicMT"/>
              </a:rPr>
              <a:t>DATES </a:t>
            </a:r>
            <a:r>
              <a:rPr sz="8000" b="1" i="1" spc="-22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GOES</a:t>
            </a:r>
            <a:r>
              <a:rPr sz="8000" b="1" i="1" spc="-10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spc="-5" dirty="0">
                <a:solidFill>
                  <a:srgbClr val="FFFFFF"/>
                </a:solidFill>
                <a:latin typeface="Arial-BoldItalicMT"/>
                <a:cs typeface="Arial-BoldItalicMT"/>
              </a:rPr>
              <a:t>HERE</a:t>
            </a:r>
            <a:endParaRPr sz="8000" dirty="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7211828"/>
            <a:ext cx="47320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78480" algn="l"/>
              </a:tabLst>
            </a:pP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IMPOR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AN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T	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D</a:t>
            </a:r>
            <a:r>
              <a:rPr sz="3500" b="1" dirty="0">
                <a:solidFill>
                  <a:srgbClr val="A7A7A8"/>
                </a:solidFill>
                <a:latin typeface="Arial"/>
                <a:cs typeface="Arial"/>
              </a:rPr>
              <a:t>A</a:t>
            </a:r>
            <a:r>
              <a:rPr sz="3500" b="1" spc="260" dirty="0">
                <a:solidFill>
                  <a:srgbClr val="A7A7A8"/>
                </a:solidFill>
                <a:latin typeface="Arial"/>
                <a:cs typeface="Arial"/>
              </a:rPr>
              <a:t>TES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824512"/>
            <a:ext cx="72917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i="1" spc="-75" dirty="0">
                <a:solidFill>
                  <a:srgbClr val="FFFFFF"/>
                </a:solidFill>
                <a:latin typeface="Arial-BoldItalicMT"/>
                <a:cs typeface="Arial-BoldItalicMT"/>
              </a:rPr>
              <a:t>DATEGOES</a:t>
            </a:r>
            <a:r>
              <a:rPr sz="8000" b="1" i="1" spc="-9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80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XX</a:t>
            </a:r>
            <a:endParaRPr sz="8000" dirty="0">
              <a:latin typeface="Arial-BoldItalicMT"/>
              <a:cs typeface="Arial-BoldItalic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0623" y="6234429"/>
            <a:ext cx="1865375" cy="1995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0623" y="6234429"/>
              <a:ext cx="1865375" cy="19951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4803"/>
            <a:ext cx="14630400" cy="7285355"/>
          </a:xfrm>
          <a:custGeom>
            <a:avLst/>
            <a:gdLst/>
            <a:ahLst/>
            <a:cxnLst/>
            <a:rect l="l" t="t" r="r" b="b"/>
            <a:pathLst>
              <a:path w="14630400" h="7285355">
                <a:moveTo>
                  <a:pt x="4440773" y="0"/>
                </a:moveTo>
                <a:lnTo>
                  <a:pt x="4415801" y="0"/>
                </a:lnTo>
                <a:lnTo>
                  <a:pt x="4389695" y="6318"/>
                </a:lnTo>
                <a:lnTo>
                  <a:pt x="4358572" y="32418"/>
                </a:lnTo>
                <a:lnTo>
                  <a:pt x="3441391" y="1596880"/>
                </a:lnTo>
                <a:lnTo>
                  <a:pt x="3018824" y="1683634"/>
                </a:lnTo>
                <a:lnTo>
                  <a:pt x="0" y="5707634"/>
                </a:lnTo>
                <a:lnTo>
                  <a:pt x="0" y="7284796"/>
                </a:lnTo>
                <a:lnTo>
                  <a:pt x="14630400" y="7284796"/>
                </a:lnTo>
                <a:lnTo>
                  <a:pt x="14630400" y="5378210"/>
                </a:lnTo>
                <a:lnTo>
                  <a:pt x="10461204" y="2727472"/>
                </a:lnTo>
                <a:lnTo>
                  <a:pt x="7268625" y="2727472"/>
                </a:lnTo>
                <a:lnTo>
                  <a:pt x="6360930" y="2057750"/>
                </a:lnTo>
                <a:lnTo>
                  <a:pt x="5363472" y="1242613"/>
                </a:lnTo>
                <a:lnTo>
                  <a:pt x="4497256" y="30259"/>
                </a:lnTo>
                <a:lnTo>
                  <a:pt x="4465341" y="5145"/>
                </a:lnTo>
                <a:lnTo>
                  <a:pt x="4440773" y="0"/>
                </a:lnTo>
                <a:close/>
              </a:path>
              <a:path w="14630400" h="7285355">
                <a:moveTo>
                  <a:pt x="8371357" y="1407347"/>
                </a:moveTo>
                <a:lnTo>
                  <a:pt x="8336628" y="1407878"/>
                </a:lnTo>
                <a:lnTo>
                  <a:pt x="8304447" y="1420935"/>
                </a:lnTo>
                <a:lnTo>
                  <a:pt x="8278541" y="1445763"/>
                </a:lnTo>
                <a:lnTo>
                  <a:pt x="7268625" y="2727472"/>
                </a:lnTo>
                <a:lnTo>
                  <a:pt x="10461204" y="2727472"/>
                </a:lnTo>
                <a:lnTo>
                  <a:pt x="8404906" y="1420096"/>
                </a:lnTo>
                <a:lnTo>
                  <a:pt x="8371357" y="1407347"/>
                </a:lnTo>
                <a:close/>
              </a:path>
            </a:pathLst>
          </a:custGeom>
          <a:solidFill>
            <a:srgbClr val="A7A8AA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630400" cy="342900"/>
          </a:xfrm>
          <a:custGeom>
            <a:avLst/>
            <a:gdLst/>
            <a:ahLst/>
            <a:cxnLst/>
            <a:rect l="l" t="t" r="r" b="b"/>
            <a:pathLst>
              <a:path w="14630400" h="342900">
                <a:moveTo>
                  <a:pt x="14630400" y="0"/>
                </a:moveTo>
                <a:lnTo>
                  <a:pt x="0" y="0"/>
                </a:lnTo>
                <a:lnTo>
                  <a:pt x="0" y="342900"/>
                </a:lnTo>
                <a:lnTo>
                  <a:pt x="14630400" y="3429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B7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728998"/>
            <a:ext cx="64115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B72026"/>
                </a:solidFill>
              </a:rPr>
              <a:t>Headline</a:t>
            </a:r>
            <a:r>
              <a:rPr sz="5000" spc="-35" dirty="0">
                <a:solidFill>
                  <a:srgbClr val="B72026"/>
                </a:solidFill>
              </a:rPr>
              <a:t> </a:t>
            </a:r>
            <a:r>
              <a:rPr sz="5000" spc="-5" dirty="0">
                <a:solidFill>
                  <a:srgbClr val="B72026"/>
                </a:solidFill>
              </a:rPr>
              <a:t>can</a:t>
            </a:r>
            <a:r>
              <a:rPr sz="5000" spc="-35" dirty="0">
                <a:solidFill>
                  <a:srgbClr val="B72026"/>
                </a:solidFill>
              </a:rPr>
              <a:t> </a:t>
            </a:r>
            <a:r>
              <a:rPr sz="5000" dirty="0">
                <a:solidFill>
                  <a:srgbClr val="B72026"/>
                </a:solidFill>
              </a:rPr>
              <a:t>go</a:t>
            </a:r>
            <a:r>
              <a:rPr sz="5000" spc="-30" dirty="0">
                <a:solidFill>
                  <a:srgbClr val="B72026"/>
                </a:solidFill>
              </a:rPr>
              <a:t> </a:t>
            </a:r>
            <a:r>
              <a:rPr sz="5000" dirty="0">
                <a:solidFill>
                  <a:srgbClr val="B72026"/>
                </a:solidFill>
              </a:rPr>
              <a:t>here</a:t>
            </a:r>
            <a:endParaRPr sz="5000" dirty="0"/>
          </a:p>
        </p:txBody>
      </p:sp>
      <p:sp>
        <p:nvSpPr>
          <p:cNvPr id="5" name="object 5"/>
          <p:cNvSpPr txBox="1"/>
          <p:nvPr/>
        </p:nvSpPr>
        <p:spPr>
          <a:xfrm>
            <a:off x="901700" y="2164097"/>
            <a:ext cx="9424670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It is </a:t>
            </a: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about something very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 </a:t>
            </a: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to </a:t>
            </a:r>
            <a:r>
              <a:rPr sz="4000" b="1" spc="-110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the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department.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A</a:t>
            </a:r>
            <a:r>
              <a:rPr sz="4000" b="1" spc="-17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few</a:t>
            </a:r>
            <a:r>
              <a:rPr sz="4000" b="1" spc="-1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points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recommended: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har char="•"/>
              <a:tabLst>
                <a:tab pos="469265" algn="l"/>
                <a:tab pos="469900" algn="l"/>
              </a:tabLst>
            </a:pPr>
            <a:r>
              <a:rPr sz="4000" b="1" spc="-5" dirty="0">
                <a:solidFill>
                  <a:srgbClr val="616061"/>
                </a:solidFill>
                <a:latin typeface="Arial"/>
                <a:cs typeface="Arial"/>
              </a:rPr>
              <a:t>Bullet</a:t>
            </a:r>
            <a:r>
              <a:rPr sz="4000" b="1" spc="-3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point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of</a:t>
            </a:r>
            <a:r>
              <a:rPr sz="4000" b="1" spc="-25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important</a:t>
            </a:r>
            <a:r>
              <a:rPr sz="4000" b="1" spc="-20" dirty="0">
                <a:solidFill>
                  <a:srgbClr val="616061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616061"/>
                </a:solidFill>
                <a:latin typeface="Arial"/>
                <a:cs typeface="Arial"/>
              </a:rPr>
              <a:t>information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2030" y="6234429"/>
            <a:ext cx="1862563" cy="1995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1606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417</Words>
  <Application>Microsoft Office PowerPoint</Application>
  <PresentationFormat>Custom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DATEGOES XX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Headline can go here</vt:lpstr>
      <vt:lpstr>Headline can go here</vt:lpstr>
      <vt:lpstr>Announcement  Only Page Here.  Few Words!</vt:lpstr>
      <vt:lpstr>Headline can go here</vt:lpstr>
      <vt:lpstr>Department  Name here</vt:lpstr>
      <vt:lpstr>PowerPoint Presentation</vt:lpstr>
      <vt:lpstr>Header here that can be a  bit longer</vt:lpstr>
      <vt:lpstr>Header here that can be a  bit longer</vt:lpstr>
      <vt:lpstr>PowerPoint Presentation</vt:lpstr>
      <vt:lpstr>PowerPoint Presentation</vt:lpstr>
      <vt:lpstr>Nice, short photo  description to go here,  Identify photo subjects,  if needed.</vt:lpstr>
      <vt:lpstr>PowerPoint Presentation</vt:lpstr>
      <vt:lpstr>PowerPoint Presentation</vt:lpstr>
      <vt:lpstr>PowerPoint Presentation</vt:lpstr>
      <vt:lpstr>SYMPTOM CHECK Ask yourself  three questions:</vt:lpstr>
      <vt:lpstr>SYMPTOM CHECK Ask yourself  three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DATEGOES XX</dc:title>
  <cp:lastModifiedBy>Cassidy, Kerrie</cp:lastModifiedBy>
  <cp:revision>3</cp:revision>
  <dcterms:created xsi:type="dcterms:W3CDTF">2022-03-14T19:12:14Z</dcterms:created>
  <dcterms:modified xsi:type="dcterms:W3CDTF">2022-04-26T22:44:02Z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2022-03-14T00:00:00Z</vt:filetime>
  </property>
</Properties>
</file>